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3" r:id="rId8"/>
    <p:sldId id="264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1F1"/>
    <a:srgbClr val="000000"/>
    <a:srgbClr val="DF48EB"/>
    <a:srgbClr val="FFFF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60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4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3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5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3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19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7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25650-F1E3-48C4-B2AD-718217AAAE7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97982-30A2-4298-9D35-ADB7F0202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18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34126"/>
            <a:ext cx="9144000" cy="2387600"/>
          </a:xfrm>
        </p:spPr>
        <p:txBody>
          <a:bodyPr anchor="ctr" anchorCtr="0"/>
          <a:lstStyle/>
          <a:p>
            <a:r>
              <a:rPr lang="ko-KR" altLang="en-US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개인 포트폴리오 기획서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1300" y="3827795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나영은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829621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와이어프레임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2125" y="2000250"/>
            <a:ext cx="8667750" cy="3590925"/>
          </a:xfrm>
          <a:prstGeom prst="roundRect">
            <a:avLst/>
          </a:prstGeom>
          <a:noFill/>
          <a:ln w="76200">
            <a:solidFill>
              <a:srgbClr val="E3F1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45"/>
          <a:stretch/>
        </p:blipFill>
        <p:spPr>
          <a:xfrm>
            <a:off x="2508312" y="1269999"/>
            <a:ext cx="3232088" cy="5057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0"/>
          <a:stretch/>
        </p:blipFill>
        <p:spPr>
          <a:xfrm>
            <a:off x="6458012" y="1269998"/>
            <a:ext cx="3244788" cy="50614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55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121093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개발환경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62125" y="1480457"/>
            <a:ext cx="8667750" cy="4659085"/>
          </a:xfrm>
          <a:prstGeom prst="roundRect">
            <a:avLst/>
          </a:prstGeom>
          <a:solidFill>
            <a:schemeClr val="tx1"/>
          </a:solidFill>
          <a:ln w="76200">
            <a:solidFill>
              <a:srgbClr val="E3F1F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로고이(가) 표시된 사진&#10;&#10;자동 생성된 설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3101579"/>
            <a:ext cx="4519612" cy="1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로고이(가) 표시된 사진&#10;&#10;자동 생성된 설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7" y="2975172"/>
            <a:ext cx="1965324" cy="196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ss(SCSS) 완전 정복! | HER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97" y="3059905"/>
            <a:ext cx="300037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74100" y="428862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SASS</a:t>
            </a:r>
            <a:endParaRPr lang="ko-KR" altLang="en-US" b="1" dirty="0">
              <a:solidFill>
                <a:schemeClr val="bg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233" y="5121752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α…</a:t>
            </a:r>
            <a:endParaRPr lang="ko-KR" altLang="en-US" sz="3600" b="1" dirty="0">
              <a:solidFill>
                <a:schemeClr val="bg1">
                  <a:lumMod val="95000"/>
                  <a:lumOff val="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6133" y="2216595"/>
            <a:ext cx="17703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기획의도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컨셉</a:t>
            </a:r>
            <a:r>
              <a:rPr lang="en-US" altLang="ko-KR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로고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타겟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벤치마킹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145" y="776520"/>
            <a:ext cx="1604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목차</a:t>
            </a:r>
            <a:endParaRPr lang="en-US" altLang="ko-KR" sz="6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43487" y="2216595"/>
            <a:ext cx="331674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 startAt="5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정보구조설계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 startAt="5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와이어프레임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 startAt="5"/>
            </a:pPr>
            <a:r>
              <a:rPr lang="ko-KR" altLang="en-US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개발환경</a:t>
            </a:r>
            <a:endParaRPr lang="en-US" altLang="ko-KR" sz="24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250000"/>
              </a:lnSpc>
            </a:pPr>
            <a:endParaRPr lang="ko-KR" alt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1853738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1947969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기획의도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0973" y="1357086"/>
            <a:ext cx="85386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타겟에게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내가 할 수 있는 일과 장점을 어필하여 해당 회사에 적절한 인재임을 어필한다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300000"/>
              </a:lnSpc>
            </a:pP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보는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사람이 즐겁도록 만들어서 사이트를 벗어나는 것을 방지해야 함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목적의 네온사인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).</a:t>
            </a:r>
          </a:p>
          <a:p>
            <a:pPr>
              <a:lnSpc>
                <a:spcPct val="300000"/>
              </a:lnSpc>
            </a:pP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어두운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밤에도 눈에 띄는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흐린 날에도 놓치지 않는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네온사인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=&gt;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나만의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알림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</a:t>
            </a:r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사이트의 궁극적인 목표로서의 네온사인 컨셉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).</a:t>
            </a:r>
          </a:p>
          <a:p>
            <a:pPr>
              <a:lnSpc>
                <a:spcPct val="3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여러가지 동적인 효과 넣기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특히 사용자가 조작할 수 있는 종류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오버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 등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).</a:t>
            </a:r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42613" y="1697397"/>
            <a:ext cx="30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22225">
                  <a:noFill/>
                  <a:prstDash val="solid"/>
                </a:ln>
                <a:effectLst>
                  <a:glow rad="355600">
                    <a:srgbClr val="0070C0">
                      <a:alpha val="71000"/>
                    </a:srgbClr>
                  </a:glo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lang="ko-KR" altLang="en-US" sz="2800" dirty="0">
              <a:ln w="22225">
                <a:noFill/>
                <a:prstDash val="solid"/>
              </a:ln>
              <a:effectLst>
                <a:glow rad="355600">
                  <a:srgbClr val="0070C0">
                    <a:alpha val="71000"/>
                  </a:srgbClr>
                </a:glow>
              </a:effectLst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1355" y="2527438"/>
            <a:ext cx="346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22225">
                  <a:noFill/>
                  <a:prstDash val="solid"/>
                </a:ln>
                <a:effectLst>
                  <a:glow rad="355600">
                    <a:srgbClr val="0070C0">
                      <a:alpha val="71000"/>
                    </a:srgbClr>
                  </a:glo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2800" dirty="0">
              <a:ln w="22225">
                <a:noFill/>
                <a:prstDash val="solid"/>
              </a:ln>
              <a:effectLst>
                <a:glow rad="355600">
                  <a:srgbClr val="0070C0">
                    <a:alpha val="71000"/>
                  </a:srgbClr>
                </a:glow>
              </a:effectLst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4943" y="3313029"/>
            <a:ext cx="35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22225">
                  <a:noFill/>
                  <a:prstDash val="solid"/>
                </a:ln>
                <a:effectLst>
                  <a:glow rad="355600">
                    <a:srgbClr val="0070C0">
                      <a:alpha val="71000"/>
                    </a:srgbClr>
                  </a:glo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2800" dirty="0">
              <a:ln w="22225">
                <a:noFill/>
                <a:prstDash val="solid"/>
              </a:ln>
              <a:effectLst>
                <a:glow rad="355600">
                  <a:srgbClr val="0070C0">
                    <a:alpha val="71000"/>
                  </a:srgbClr>
                </a:glow>
              </a:effectLst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332" y="4428134"/>
            <a:ext cx="36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 w="22225">
                  <a:noFill/>
                  <a:prstDash val="solid"/>
                </a:ln>
                <a:effectLst>
                  <a:glow rad="355600">
                    <a:srgbClr val="0070C0">
                      <a:alpha val="71000"/>
                    </a:srgbClr>
                  </a:glo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2800" dirty="0">
              <a:ln w="22225">
                <a:noFill/>
                <a:prstDash val="solid"/>
              </a:ln>
              <a:effectLst>
                <a:glow rad="355600">
                  <a:srgbClr val="0070C0">
                    <a:alpha val="71000"/>
                  </a:srgbClr>
                </a:glow>
              </a:effectLst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268570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컨셉</a:t>
            </a:r>
            <a:r>
              <a:rPr lang="en-US" altLang="ko-KR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로고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86" y="2486443"/>
            <a:ext cx="3632200" cy="189039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159500" y="843901"/>
            <a:ext cx="5067300" cy="5067300"/>
          </a:xfrm>
          <a:prstGeom prst="ellipse">
            <a:avLst/>
          </a:prstGeom>
          <a:noFill/>
          <a:ln w="76200">
            <a:solidFill>
              <a:schemeClr val="tx1">
                <a:lumMod val="9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00672" y="1514928"/>
            <a:ext cx="1792478" cy="3206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400" b="1" dirty="0" smtClean="0">
                <a:effectLst>
                  <a:glow rad="635000">
                    <a:srgbClr val="DF48EB">
                      <a:alpha val="56000"/>
                    </a:srgbClr>
                  </a:glow>
                </a:effectLst>
                <a:latin typeface="Berlin Sans FB Demi" panose="020E0802020502020306" pitchFamily="34" charset="0"/>
                <a:ea typeface="Pretendard" panose="02000503000000020004" pitchFamily="50" charset="-127"/>
                <a:cs typeface="Pretendard" panose="02000503000000020004" pitchFamily="50" charset="-127"/>
              </a:rPr>
              <a:t>BLACK</a:t>
            </a: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effectLst>
                  <a:glow rad="635000">
                    <a:srgbClr val="DF48EB">
                      <a:alpha val="56000"/>
                    </a:srgbClr>
                  </a:glow>
                </a:effectLst>
                <a:latin typeface="Berlin Sans FB Demi" panose="020E0802020502020306" pitchFamily="34" charset="0"/>
                <a:ea typeface="Pretendard" panose="02000503000000020004" pitchFamily="50" charset="-127"/>
                <a:cs typeface="Pretendard" panose="02000503000000020004" pitchFamily="50" charset="-127"/>
              </a:rPr>
              <a:t>RGB SPLIT</a:t>
            </a:r>
          </a:p>
          <a:p>
            <a:pPr>
              <a:lnSpc>
                <a:spcPct val="300000"/>
              </a:lnSpc>
            </a:pPr>
            <a:r>
              <a:rPr lang="en-US" altLang="ko-KR" sz="2400" b="1" dirty="0" smtClean="0">
                <a:effectLst>
                  <a:glow rad="635000">
                    <a:srgbClr val="DF48EB">
                      <a:alpha val="56000"/>
                    </a:srgbClr>
                  </a:glow>
                </a:effectLst>
                <a:latin typeface="Berlin Sans FB Demi" panose="020E0802020502020306" pitchFamily="34" charset="0"/>
                <a:ea typeface="Pretendard" panose="02000503000000020004" pitchFamily="50" charset="-127"/>
                <a:cs typeface="Pretendard" panose="02000503000000020004" pitchFamily="50" charset="-127"/>
              </a:rPr>
              <a:t>NEON SIGN</a:t>
            </a:r>
            <a:endParaRPr lang="ko-KR" altLang="en-US" sz="2400" b="1" dirty="0">
              <a:effectLst>
                <a:glow rad="635000">
                  <a:srgbClr val="DF48EB">
                    <a:alpha val="56000"/>
                  </a:srgbClr>
                </a:glow>
              </a:effectLst>
              <a:latin typeface="Berlin Sans FB Demi" panose="020E0802020502020306" pitchFamily="34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포인트가 4개인 별 8"/>
          <p:cNvSpPr/>
          <p:nvPr/>
        </p:nvSpPr>
        <p:spPr>
          <a:xfrm>
            <a:off x="9589712" y="840508"/>
            <a:ext cx="1348840" cy="1348840"/>
          </a:xfrm>
          <a:prstGeom prst="star4">
            <a:avLst/>
          </a:prstGeom>
          <a:noFill/>
          <a:ln w="38100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7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268570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컨셉</a:t>
            </a:r>
            <a:r>
              <a:rPr lang="en-US" altLang="ko-KR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로고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9" y="1597727"/>
            <a:ext cx="3267076" cy="2179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6" y="1447448"/>
            <a:ext cx="3599543" cy="24803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31" y="4102461"/>
            <a:ext cx="2756354" cy="20672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29" y="411232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38499" y="2317952"/>
            <a:ext cx="7877175" cy="2215947"/>
          </a:xfrm>
          <a:prstGeom prst="roundRect">
            <a:avLst/>
          </a:prstGeom>
          <a:noFill/>
          <a:ln w="101600">
            <a:solidFill>
              <a:schemeClr val="tx1"/>
            </a:solidFill>
          </a:ln>
          <a:effectLst>
            <a:glow rad="3810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004" y="98056"/>
            <a:ext cx="1412566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타겟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7730" y="2828835"/>
            <a:ext cx="7489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 -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입사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면접관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관련 위치에 근무중인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포트폴리오 어필 대상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–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포트폴리오 사이트 방문자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인터넷 </a:t>
            </a:r>
            <a:r>
              <a:rPr lang="ko-KR" altLang="en-US" sz="20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서치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등의 경로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).</a:t>
            </a:r>
            <a:endParaRPr lang="en-US" altLang="ko-KR" sz="20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5" y="2373723"/>
            <a:ext cx="2104403" cy="2104403"/>
          </a:xfrm>
          <a:prstGeom prst="rect">
            <a:avLst/>
          </a:prstGeom>
          <a:effectLst>
            <a:glow rad="520700">
              <a:srgbClr val="92D050">
                <a:alpha val="40000"/>
              </a:srgbClr>
            </a:glow>
          </a:effectLst>
        </p:spPr>
      </p:pic>
      <p:cxnSp>
        <p:nvCxnSpPr>
          <p:cNvPr id="8" name="직선 연결선 7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121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벤치마킹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4" y="2381066"/>
            <a:ext cx="3215045" cy="1621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73" y="2381066"/>
            <a:ext cx="3425370" cy="164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841" y="2862508"/>
            <a:ext cx="1810003" cy="914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256" y="4352018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포트폴리오 작업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형식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http://seoheee.com/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5926" y="4288880"/>
            <a:ext cx="284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커서에 포인트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https://leekyungminweb.kr/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70931" y="4300436"/>
            <a:ext cx="45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포트폴리오 컨셉에 잘 맞는 </a:t>
            </a:r>
            <a:r>
              <a:rPr lang="ko-KR" altLang="en-US" sz="1600" dirty="0" err="1" smtClean="0"/>
              <a:t>파비콘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https://kim-ji-min.github.io/My-Portfolio/index.html</a:t>
            </a:r>
            <a:endParaRPr lang="ko-KR" altLang="en-US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877747" y="912501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r>
              <a:rPr lang="ko-KR" altLang="en-US" dirty="0" err="1" smtClean="0"/>
              <a:t>다크모드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온오프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네온온오프</a:t>
            </a:r>
            <a:r>
              <a:rPr lang="en-US" altLang="ko-KR" dirty="0" smtClean="0"/>
              <a:t>)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121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벤치마킹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5" y="2359286"/>
            <a:ext cx="3219550" cy="1640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73" y="2359286"/>
            <a:ext cx="3376853" cy="1716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92" y="2392225"/>
            <a:ext cx="3667724" cy="16073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4314" y="4243689"/>
            <a:ext cx="2006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페이지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http://leeboa.com/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40352" y="4243688"/>
            <a:ext cx="421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WORK</a:t>
            </a:r>
            <a:r>
              <a:rPr lang="ko-KR" altLang="en-US" dirty="0" smtClean="0"/>
              <a:t>라는 표현 차용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https://soonmac.github.io/portfolio_page/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91082" y="4200278"/>
            <a:ext cx="2786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팀플은 내가 기여한 퍼센트와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페이지 기록하기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http://kyengee.com/</a:t>
            </a:r>
            <a:endParaRPr lang="ko-KR" altLang="en-US" sz="16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04" y="98056"/>
            <a:ext cx="2829621" cy="74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정보구조설계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89682" y="1579419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06739" y="3756247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72625" y="3756247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55568" y="3744885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423796" y="3756247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89682" y="3756247"/>
            <a:ext cx="1812636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stCxn id="2" idx="2"/>
            <a:endCxn id="14" idx="0"/>
          </p:cNvCxnSpPr>
          <p:nvPr/>
        </p:nvCxnSpPr>
        <p:spPr>
          <a:xfrm>
            <a:off x="6096000" y="2310939"/>
            <a:ext cx="0" cy="144530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861886" y="3070071"/>
            <a:ext cx="8520708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2" idx="0"/>
          </p:cNvCxnSpPr>
          <p:nvPr/>
        </p:nvCxnSpPr>
        <p:spPr>
          <a:xfrm>
            <a:off x="1861886" y="3070071"/>
            <a:ext cx="0" cy="67481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382594" y="3074967"/>
            <a:ext cx="0" cy="67481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226746" y="3073120"/>
            <a:ext cx="0" cy="67481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62317" y="3070071"/>
            <a:ext cx="0" cy="67481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51620" y="1681570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INDEX</a:t>
            </a:r>
            <a:endParaRPr lang="ko-KR" altLang="en-US" sz="28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32552" y="3891174"/>
            <a:ext cx="99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INTRO</a:t>
            </a:r>
            <a:endParaRPr lang="ko-KR" altLang="en-US" sz="24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8401" y="389117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About</a:t>
            </a:r>
            <a:r>
              <a:rPr lang="en-US" altLang="ko-KR" sz="2400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me</a:t>
            </a:r>
            <a:endParaRPr lang="ko-KR" altLang="en-US" sz="24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62508" y="3891173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Skills</a:t>
            </a:r>
            <a:endParaRPr lang="ko-KR" altLang="en-US" sz="24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7369" y="389117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Portfolio</a:t>
            </a:r>
            <a:endParaRPr lang="ko-KR" altLang="en-US" sz="24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46204" y="3895331"/>
            <a:ext cx="116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Contact</a:t>
            </a:r>
            <a:endParaRPr lang="ko-KR" altLang="en-US" sz="2400" b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0" y="843901"/>
            <a:ext cx="2486025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47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</TotalTime>
  <Words>198</Words>
  <Application>Microsoft Office PowerPoint</Application>
  <PresentationFormat>와이드스크린</PresentationFormat>
  <Paragraphs>55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</vt:lpstr>
      <vt:lpstr>Pretendard Black</vt:lpstr>
      <vt:lpstr>Pretendard ExtraBold</vt:lpstr>
      <vt:lpstr>Pretendard SemiBold</vt:lpstr>
      <vt:lpstr>맑은 고딕</vt:lpstr>
      <vt:lpstr>Arial</vt:lpstr>
      <vt:lpstr>Berlin Sans FB Demi</vt:lpstr>
      <vt:lpstr>Calibri</vt:lpstr>
      <vt:lpstr>Calibri Light</vt:lpstr>
      <vt:lpstr>Office Theme</vt:lpstr>
      <vt:lpstr>개인 포트폴리오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</cp:revision>
  <dcterms:created xsi:type="dcterms:W3CDTF">2023-04-26T00:45:09Z</dcterms:created>
  <dcterms:modified xsi:type="dcterms:W3CDTF">2023-04-27T09:11:56Z</dcterms:modified>
</cp:coreProperties>
</file>